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10287000" cx="10287000"/>
  <p:notesSz cx="6858000" cy="9144000"/>
  <p:embeddedFontLst>
    <p:embeddedFont>
      <p:font typeface="Crimson Pro ExtraLight"/>
      <p:regular r:id="rId17"/>
      <p:bold r:id="rId18"/>
      <p:italic r:id="rId19"/>
      <p:boldItalic r:id="rId20"/>
    </p:embeddedFont>
    <p:embeddedFont>
      <p:font typeface="Crimson Pr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240">
          <p15:clr>
            <a:srgbClr val="A4A3A4"/>
          </p15:clr>
        </p15:guide>
        <p15:guide id="2" pos="3240">
          <p15:clr>
            <a:srgbClr val="A4A3A4"/>
          </p15:clr>
        </p15:guide>
        <p15:guide id="3" orient="horz" pos="397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240" orient="horz"/>
        <p:guide pos="3240"/>
        <p:guide pos="39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rimsonProExtraLight-boldItalic.fntdata"/><Relationship Id="rId11" Type="http://schemas.openxmlformats.org/officeDocument/2006/relationships/slide" Target="slides/slide6.xml"/><Relationship Id="rId22" Type="http://schemas.openxmlformats.org/officeDocument/2006/relationships/font" Target="fonts/CrimsonPro-bold.fntdata"/><Relationship Id="rId10" Type="http://schemas.openxmlformats.org/officeDocument/2006/relationships/slide" Target="slides/slide5.xml"/><Relationship Id="rId21" Type="http://schemas.openxmlformats.org/officeDocument/2006/relationships/font" Target="fonts/CrimsonPro-regular.fntdata"/><Relationship Id="rId13" Type="http://schemas.openxmlformats.org/officeDocument/2006/relationships/slide" Target="slides/slide8.xml"/><Relationship Id="rId24" Type="http://schemas.openxmlformats.org/officeDocument/2006/relationships/font" Target="fonts/CrimsonPro-boldItalic.fntdata"/><Relationship Id="rId12" Type="http://schemas.openxmlformats.org/officeDocument/2006/relationships/slide" Target="slides/slide7.xml"/><Relationship Id="rId23" Type="http://schemas.openxmlformats.org/officeDocument/2006/relationships/font" Target="fonts/CrimsonPr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CrimsonProExtraLight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CrimsonProExtraLight-italic.fntdata"/><Relationship Id="rId6" Type="http://schemas.openxmlformats.org/officeDocument/2006/relationships/slide" Target="slides/slide1.xml"/><Relationship Id="rId18" Type="http://schemas.openxmlformats.org/officeDocument/2006/relationships/font" Target="fonts/CrimsonProExtra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9d7d1b8462_0_25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9d7d1b8462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d7d1b8462_0_32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d7d1b8462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d7d1b8462_0_76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d7d1b8462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9d7d1b8462_0_87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9d7d1b846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9d7d1b8462_0_97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9d7d1b8462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9d7d1b8462_0_9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9d7d1b8462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d7d1b8462_0_66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d7d1b8462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d7d1b8462_0_39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9d7d1b8462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9d7d1b8462_0_49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9d7d1b8462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9dd56c102_0_2:notes"/>
          <p:cNvSpPr/>
          <p:nvPr>
            <p:ph idx="2" type="sldImg"/>
          </p:nvPr>
        </p:nvSpPr>
        <p:spPr>
          <a:xfrm>
            <a:off x="1714816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99dd56c10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50672" y="1489150"/>
            <a:ext cx="9585600" cy="4105200"/>
          </a:xfrm>
          <a:prstGeom prst="rect">
            <a:avLst/>
          </a:prstGeom>
        </p:spPr>
        <p:txBody>
          <a:bodyPr anchorCtr="0" anchor="b" bIns="129525" lIns="129525" spcFirstLastPara="1" rIns="129525" wrap="square" tIns="1295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1pPr>
            <a:lvl2pPr lvl="1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2pPr>
            <a:lvl3pPr lvl="2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3pPr>
            <a:lvl4pPr lvl="3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4pPr>
            <a:lvl5pPr lvl="4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5pPr>
            <a:lvl6pPr lvl="5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6pPr>
            <a:lvl7pPr lvl="6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7pPr>
            <a:lvl8pPr lvl="7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8pPr>
            <a:lvl9pPr lvl="8" algn="ctr">
              <a:spcBef>
                <a:spcPts val="0"/>
              </a:spcBef>
              <a:spcAft>
                <a:spcPts val="0"/>
              </a:spcAft>
              <a:buSzPts val="7400"/>
              <a:buNone/>
              <a:defRPr sz="74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50663" y="5668250"/>
            <a:ext cx="9585600" cy="15852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50663" y="2212250"/>
            <a:ext cx="9585600" cy="3927000"/>
          </a:xfrm>
          <a:prstGeom prst="rect">
            <a:avLst/>
          </a:prstGeom>
        </p:spPr>
        <p:txBody>
          <a:bodyPr anchorCtr="0" anchor="b" bIns="129525" lIns="129525" spcFirstLastPara="1" rIns="129525" wrap="square" tIns="1295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7000"/>
              <a:buNone/>
              <a:defRPr sz="17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50663" y="6304450"/>
            <a:ext cx="9585600" cy="26016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87350" lvl="0" marL="457200" algn="ctr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55600" lvl="1" marL="914400" algn="ctr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ctr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ctr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ctr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ctr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ctr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ctr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ctr">
              <a:spcBef>
                <a:spcPts val="2300"/>
              </a:spcBef>
              <a:spcAft>
                <a:spcPts val="23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50663" y="4301700"/>
            <a:ext cx="9585600" cy="16836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1pPr>
            <a:lvl2pPr lvl="1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2pPr>
            <a:lvl3pPr lvl="2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3pPr>
            <a:lvl4pPr lvl="3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4pPr>
            <a:lvl5pPr lvl="4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5pPr>
            <a:lvl6pPr lvl="5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6pPr>
            <a:lvl7pPr lvl="6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7pPr>
            <a:lvl8pPr lvl="7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8pPr>
            <a:lvl9pPr lvl="8" algn="ctr">
              <a:spcBef>
                <a:spcPts val="0"/>
              </a:spcBef>
              <a:spcAft>
                <a:spcPts val="0"/>
              </a:spcAft>
              <a:buSzPts val="5100"/>
              <a:buNone/>
              <a:defRPr sz="51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50663" y="890050"/>
            <a:ext cx="9585600" cy="11454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50663" y="2304950"/>
            <a:ext cx="9585600" cy="68328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55600" lvl="1" marL="9144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2300"/>
              </a:spcBef>
              <a:spcAft>
                <a:spcPts val="23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50663" y="890050"/>
            <a:ext cx="9585600" cy="11454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50663" y="2304950"/>
            <a:ext cx="4500000" cy="68328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36550" lvl="1" marL="9144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2300"/>
              </a:spcBef>
              <a:spcAft>
                <a:spcPts val="23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5436450" y="2304950"/>
            <a:ext cx="4500000" cy="68328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55600" lvl="0" marL="4572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1pPr>
            <a:lvl2pPr indent="-336550" lvl="1" marL="9144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2300"/>
              </a:spcBef>
              <a:spcAft>
                <a:spcPts val="23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50663" y="890050"/>
            <a:ext cx="9585600" cy="11454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50663" y="1111200"/>
            <a:ext cx="3159000" cy="1511400"/>
          </a:xfrm>
          <a:prstGeom prst="rect">
            <a:avLst/>
          </a:prstGeom>
        </p:spPr>
        <p:txBody>
          <a:bodyPr anchorCtr="0" anchor="b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50663" y="2779200"/>
            <a:ext cx="3159000" cy="63588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36550" lvl="0" marL="457200">
              <a:spcBef>
                <a:spcPts val="0"/>
              </a:spcBef>
              <a:spcAft>
                <a:spcPts val="0"/>
              </a:spcAft>
              <a:buSzPts val="1700"/>
              <a:buChar char="●"/>
              <a:defRPr sz="1700"/>
            </a:lvl1pPr>
            <a:lvl2pPr indent="-336550" lvl="1" marL="9144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2pPr>
            <a:lvl3pPr indent="-336550" lvl="2" marL="13716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3pPr>
            <a:lvl4pPr indent="-336550" lvl="3" marL="18288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4pPr>
            <a:lvl5pPr indent="-336550" lvl="4" marL="22860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5pPr>
            <a:lvl6pPr indent="-336550" lvl="5" marL="2743200">
              <a:spcBef>
                <a:spcPts val="2300"/>
              </a:spcBef>
              <a:spcAft>
                <a:spcPts val="0"/>
              </a:spcAft>
              <a:buSzPts val="1700"/>
              <a:buChar char="■"/>
              <a:defRPr sz="1700"/>
            </a:lvl6pPr>
            <a:lvl7pPr indent="-336550" lvl="6" marL="3200400">
              <a:spcBef>
                <a:spcPts val="2300"/>
              </a:spcBef>
              <a:spcAft>
                <a:spcPts val="0"/>
              </a:spcAft>
              <a:buSzPts val="1700"/>
              <a:buChar char="●"/>
              <a:defRPr sz="1700"/>
            </a:lvl7pPr>
            <a:lvl8pPr indent="-336550" lvl="7" marL="3657600">
              <a:spcBef>
                <a:spcPts val="2300"/>
              </a:spcBef>
              <a:spcAft>
                <a:spcPts val="0"/>
              </a:spcAft>
              <a:buSzPts val="1700"/>
              <a:buChar char="○"/>
              <a:defRPr sz="1700"/>
            </a:lvl8pPr>
            <a:lvl9pPr indent="-336550" lvl="8" marL="4114800">
              <a:spcBef>
                <a:spcPts val="2300"/>
              </a:spcBef>
              <a:spcAft>
                <a:spcPts val="2300"/>
              </a:spcAft>
              <a:buSzPts val="1700"/>
              <a:buChar char="■"/>
              <a:defRPr sz="17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551531" y="900300"/>
            <a:ext cx="7163700" cy="81816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1pPr>
            <a:lvl2pPr lvl="1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2pPr>
            <a:lvl3pPr lvl="2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3pPr>
            <a:lvl4pPr lvl="3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4pPr>
            <a:lvl5pPr lvl="4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5pPr>
            <a:lvl6pPr lvl="5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6pPr>
            <a:lvl7pPr lvl="6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7pPr>
            <a:lvl8pPr lvl="7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8pPr>
            <a:lvl9pPr lvl="8">
              <a:spcBef>
                <a:spcPts val="0"/>
              </a:spcBef>
              <a:spcAft>
                <a:spcPts val="0"/>
              </a:spcAft>
              <a:buSzPts val="6800"/>
              <a:buNone/>
              <a:defRPr sz="6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5143500" y="-250"/>
            <a:ext cx="5143500" cy="10287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29525" lIns="129525" spcFirstLastPara="1" rIns="129525" wrap="square" tIns="1295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98688" y="2466350"/>
            <a:ext cx="4551000" cy="2964600"/>
          </a:xfrm>
          <a:prstGeom prst="rect">
            <a:avLst/>
          </a:prstGeom>
        </p:spPr>
        <p:txBody>
          <a:bodyPr anchorCtr="0" anchor="b" bIns="129525" lIns="129525" spcFirstLastPara="1" rIns="129525" wrap="square" tIns="1295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1pPr>
            <a:lvl2pPr lvl="1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2pPr>
            <a:lvl3pPr lvl="2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3pPr>
            <a:lvl4pPr lvl="3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4pPr>
            <a:lvl5pPr lvl="4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5pPr>
            <a:lvl6pPr lvl="5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6pPr>
            <a:lvl7pPr lvl="6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7pPr>
            <a:lvl8pPr lvl="7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8pPr>
            <a:lvl9pPr lvl="8" algn="ctr">
              <a:spcBef>
                <a:spcPts val="0"/>
              </a:spcBef>
              <a:spcAft>
                <a:spcPts val="0"/>
              </a:spcAft>
              <a:buSzPts val="5900"/>
              <a:buNone/>
              <a:defRPr sz="59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98688" y="5606150"/>
            <a:ext cx="4551000" cy="24702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5556938" y="1448150"/>
            <a:ext cx="4316700" cy="7390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indent="-387350" lvl="0" marL="457200">
              <a:spcBef>
                <a:spcPts val="0"/>
              </a:spcBef>
              <a:spcAft>
                <a:spcPts val="0"/>
              </a:spcAft>
              <a:buSzPts val="2500"/>
              <a:buChar char="●"/>
              <a:defRPr/>
            </a:lvl1pPr>
            <a:lvl2pPr indent="-355600" lvl="1" marL="9144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>
              <a:spcBef>
                <a:spcPts val="23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>
              <a:spcBef>
                <a:spcPts val="23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>
              <a:spcBef>
                <a:spcPts val="23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>
              <a:spcBef>
                <a:spcPts val="2300"/>
              </a:spcBef>
              <a:spcAft>
                <a:spcPts val="23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50663" y="8461150"/>
            <a:ext cx="6748800" cy="1210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115522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50663" y="890050"/>
            <a:ext cx="9585600" cy="11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9525" lIns="129525" spcFirstLastPara="1" rIns="129525" wrap="square" tIns="1295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Sora"/>
              <a:buNone/>
              <a:defRPr sz="40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50663" y="2304950"/>
            <a:ext cx="9585600" cy="683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9525" lIns="129525" spcFirstLastPara="1" rIns="129525" wrap="square" tIns="129525">
            <a:noAutofit/>
          </a:bodyPr>
          <a:lstStyle>
            <a:lvl1pPr indent="-3873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500"/>
              <a:buFont typeface="Crimson Pro"/>
              <a:buChar char="●"/>
              <a:defRPr sz="25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defRPr>
            </a:lvl1pPr>
            <a:lvl2pPr indent="-355600" lvl="1" marL="9144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rimson Pro"/>
              <a:buChar char="○"/>
              <a:defRPr sz="20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defRPr>
            </a:lvl2pPr>
            <a:lvl3pPr indent="-355600" lvl="2" marL="13716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rimson Pro"/>
              <a:buChar char="■"/>
              <a:defRPr sz="20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defRPr>
            </a:lvl3pPr>
            <a:lvl4pPr indent="-355600" lvl="3" marL="18288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rimson Pro"/>
              <a:buChar char="●"/>
              <a:defRPr sz="20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defRPr>
            </a:lvl4pPr>
            <a:lvl5pPr indent="-355600" lvl="4" marL="22860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rimson Pro"/>
              <a:buChar char="○"/>
              <a:defRPr sz="20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defRPr>
            </a:lvl5pPr>
            <a:lvl6pPr indent="-355600" lvl="5" marL="27432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rimson Pro"/>
              <a:buChar char="■"/>
              <a:defRPr sz="20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defRPr>
            </a:lvl6pPr>
            <a:lvl7pPr indent="-355600" lvl="6" marL="32004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rimson Pro"/>
              <a:buChar char="●"/>
              <a:defRPr sz="20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defRPr>
            </a:lvl7pPr>
            <a:lvl8pPr indent="-355600" lvl="7" marL="3657600">
              <a:lnSpc>
                <a:spcPct val="115000"/>
              </a:lnSpc>
              <a:spcBef>
                <a:spcPts val="230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Crimson Pro"/>
              <a:buChar char="○"/>
              <a:defRPr sz="20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defRPr>
            </a:lvl8pPr>
            <a:lvl9pPr indent="-355600" lvl="8" marL="4114800">
              <a:lnSpc>
                <a:spcPct val="115000"/>
              </a:lnSpc>
              <a:spcBef>
                <a:spcPts val="2300"/>
              </a:spcBef>
              <a:spcAft>
                <a:spcPts val="2300"/>
              </a:spcAft>
              <a:buClr>
                <a:srgbClr val="FFFFFF"/>
              </a:buClr>
              <a:buSzPts val="2000"/>
              <a:buFont typeface="Crimson Pro"/>
              <a:buChar char="■"/>
              <a:defRPr sz="20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9531515" y="9326434"/>
            <a:ext cx="617400" cy="78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9525" lIns="129525" spcFirstLastPara="1" rIns="129525" wrap="square" tIns="129525">
            <a:noAutofit/>
          </a:bodyPr>
          <a:lstStyle>
            <a:lvl1pPr lvl="0" algn="r">
              <a:buNone/>
              <a:defRPr sz="1400">
                <a:solidFill>
                  <a:schemeClr val="dk2"/>
                </a:solidFill>
              </a:defRPr>
            </a:lvl1pPr>
            <a:lvl2pPr lvl="1" algn="r">
              <a:buNone/>
              <a:defRPr sz="1400">
                <a:solidFill>
                  <a:schemeClr val="dk2"/>
                </a:solidFill>
              </a:defRPr>
            </a:lvl2pPr>
            <a:lvl3pPr lvl="2" algn="r">
              <a:buNone/>
              <a:defRPr sz="1400">
                <a:solidFill>
                  <a:schemeClr val="dk2"/>
                </a:solidFill>
              </a:defRPr>
            </a:lvl3pPr>
            <a:lvl4pPr lvl="3" algn="r">
              <a:buNone/>
              <a:defRPr sz="1400">
                <a:solidFill>
                  <a:schemeClr val="dk2"/>
                </a:solidFill>
              </a:defRPr>
            </a:lvl4pPr>
            <a:lvl5pPr lvl="4" algn="r">
              <a:buNone/>
              <a:defRPr sz="1400">
                <a:solidFill>
                  <a:schemeClr val="dk2"/>
                </a:solidFill>
              </a:defRPr>
            </a:lvl5pPr>
            <a:lvl6pPr lvl="5" algn="r">
              <a:buNone/>
              <a:defRPr sz="1400">
                <a:solidFill>
                  <a:schemeClr val="dk2"/>
                </a:solidFill>
              </a:defRPr>
            </a:lvl6pPr>
            <a:lvl7pPr lvl="6" algn="r">
              <a:buNone/>
              <a:defRPr sz="1400">
                <a:solidFill>
                  <a:schemeClr val="dk2"/>
                </a:solidFill>
              </a:defRPr>
            </a:lvl7pPr>
            <a:lvl8pPr lvl="7" algn="r">
              <a:buNone/>
              <a:defRPr sz="1400">
                <a:solidFill>
                  <a:schemeClr val="dk2"/>
                </a:solidFill>
              </a:defRPr>
            </a:lvl8pPr>
            <a:lvl9pPr lvl="8" algn="r">
              <a:buNone/>
              <a:defRPr sz="14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5522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800" y="380700"/>
            <a:ext cx="9525601" cy="952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10900" y="380700"/>
            <a:ext cx="9525601" cy="9525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AADD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36700" y="763200"/>
            <a:ext cx="8013600" cy="80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2"/>
          <p:cNvSpPr txBox="1"/>
          <p:nvPr/>
        </p:nvSpPr>
        <p:spPr>
          <a:xfrm>
            <a:off x="0" y="769500"/>
            <a:ext cx="102870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200">
                <a:solidFill>
                  <a:srgbClr val="115522"/>
                </a:solidFill>
                <a:latin typeface="Sora"/>
                <a:ea typeface="Sora"/>
                <a:cs typeface="Sora"/>
                <a:sym typeface="Sora"/>
              </a:rPr>
              <a:t>28th</a:t>
            </a:r>
            <a:endParaRPr sz="9200">
              <a:solidFill>
                <a:srgbClr val="11552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200">
                <a:solidFill>
                  <a:srgbClr val="115522"/>
                </a:solidFill>
                <a:latin typeface="Sora"/>
                <a:ea typeface="Sora"/>
                <a:cs typeface="Sora"/>
                <a:sym typeface="Sora"/>
              </a:rPr>
              <a:t>September</a:t>
            </a:r>
            <a:endParaRPr sz="9200">
              <a:solidFill>
                <a:srgbClr val="11552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200">
                <a:solidFill>
                  <a:srgbClr val="115522"/>
                </a:solidFill>
                <a:latin typeface="Sora"/>
                <a:ea typeface="Sora"/>
                <a:cs typeface="Sora"/>
                <a:sym typeface="Sora"/>
              </a:rPr>
              <a:t>20:45</a:t>
            </a:r>
            <a:endParaRPr sz="9200">
              <a:solidFill>
                <a:srgbClr val="11552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26" name="Google Shape;126;p22"/>
          <p:cNvSpPr txBox="1"/>
          <p:nvPr/>
        </p:nvSpPr>
        <p:spPr>
          <a:xfrm>
            <a:off x="0" y="4541400"/>
            <a:ext cx="10287000" cy="4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6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400">
                <a:solidFill>
                  <a:srgbClr val="115522"/>
                </a:solidFill>
                <a:latin typeface="Crimson Pro"/>
                <a:ea typeface="Crimson Pro"/>
                <a:cs typeface="Crimson Pro"/>
                <a:sym typeface="Crimson Pro"/>
              </a:rPr>
              <a:t>Speaker’s Name</a:t>
            </a:r>
            <a:endParaRPr b="1" sz="12400">
              <a:solidFill>
                <a:srgbClr val="115522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6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00">
                <a:solidFill>
                  <a:srgbClr val="115522"/>
                </a:solidFill>
                <a:latin typeface="Crimson Pro ExtraLight"/>
                <a:ea typeface="Crimson Pro ExtraLight"/>
                <a:cs typeface="Crimson Pro ExtraLight"/>
                <a:sym typeface="Crimson Pro ExtraLight"/>
              </a:rPr>
              <a:t>Speaker’s Job</a:t>
            </a:r>
            <a:endParaRPr sz="12400">
              <a:solidFill>
                <a:srgbClr val="115522"/>
              </a:solidFill>
              <a:latin typeface="Crimson Pro ExtraLight"/>
              <a:ea typeface="Crimson Pro ExtraLight"/>
              <a:cs typeface="Crimson Pro ExtraLight"/>
              <a:sym typeface="Crimson Pro ExtraLight"/>
            </a:endParaRPr>
          </a:p>
        </p:txBody>
      </p:sp>
      <p:pic>
        <p:nvPicPr>
          <p:cNvPr id="127" name="Google Shape;127;p22"/>
          <p:cNvPicPr preferRelativeResize="0"/>
          <p:nvPr/>
        </p:nvPicPr>
        <p:blipFill rotWithShape="1">
          <a:blip r:embed="rId4">
            <a:alphaModFix/>
          </a:blip>
          <a:srcRect b="0" l="39" r="29" t="0"/>
          <a:stretch/>
        </p:blipFill>
        <p:spPr>
          <a:xfrm>
            <a:off x="32472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5522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5400000">
            <a:off x="1136700" y="763200"/>
            <a:ext cx="8013600" cy="80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3"/>
          <p:cNvSpPr txBox="1"/>
          <p:nvPr/>
        </p:nvSpPr>
        <p:spPr>
          <a:xfrm>
            <a:off x="0" y="769500"/>
            <a:ext cx="102870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2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28th</a:t>
            </a:r>
            <a:endParaRPr sz="9200">
              <a:solidFill>
                <a:srgbClr val="FFFFFF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2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September</a:t>
            </a:r>
            <a:endParaRPr sz="9200">
              <a:solidFill>
                <a:srgbClr val="FFFFFF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2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20:45</a:t>
            </a:r>
            <a:endParaRPr sz="9200">
              <a:solidFill>
                <a:srgbClr val="FFFFFF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4" name="Google Shape;134;p23"/>
          <p:cNvSpPr txBox="1"/>
          <p:nvPr/>
        </p:nvSpPr>
        <p:spPr>
          <a:xfrm>
            <a:off x="0" y="4541400"/>
            <a:ext cx="10287000" cy="4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6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4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Speaker’s Name</a:t>
            </a:r>
            <a:endParaRPr b="1" sz="124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6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00">
                <a:solidFill>
                  <a:srgbClr val="FFFFFF"/>
                </a:solidFill>
                <a:latin typeface="Crimson Pro ExtraLight"/>
                <a:ea typeface="Crimson Pro ExtraLight"/>
                <a:cs typeface="Crimson Pro ExtraLight"/>
                <a:sym typeface="Crimson Pro ExtraLight"/>
              </a:rPr>
              <a:t>Speaker’s Job</a:t>
            </a:r>
            <a:endParaRPr sz="12400">
              <a:solidFill>
                <a:srgbClr val="FFFFFF"/>
              </a:solidFill>
              <a:latin typeface="Crimson Pro ExtraLight"/>
              <a:ea typeface="Crimson Pro ExtraLight"/>
              <a:cs typeface="Crimson Pro ExtraLight"/>
              <a:sym typeface="Crimson Pro ExtraLight"/>
            </a:endParaRPr>
          </a:p>
        </p:txBody>
      </p:sp>
      <p:pic>
        <p:nvPicPr>
          <p:cNvPr id="135" name="Google Shape;135;p23"/>
          <p:cNvPicPr preferRelativeResize="0"/>
          <p:nvPr/>
        </p:nvPicPr>
        <p:blipFill rotWithShape="1">
          <a:blip r:embed="rId4">
            <a:alphaModFix/>
          </a:blip>
          <a:srcRect b="0" l="39" r="29" t="0"/>
          <a:stretch/>
        </p:blipFill>
        <p:spPr>
          <a:xfrm>
            <a:off x="32472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5522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6700" y="380700"/>
            <a:ext cx="8013601" cy="801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391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/>
          <p:nvPr/>
        </p:nvSpPr>
        <p:spPr>
          <a:xfrm>
            <a:off x="3733800" y="7877200"/>
            <a:ext cx="2819400" cy="899700"/>
          </a:xfrm>
          <a:prstGeom prst="rect">
            <a:avLst/>
          </a:prstGeom>
          <a:solidFill>
            <a:srgbClr val="EEAAD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/>
        </p:nvSpPr>
        <p:spPr>
          <a:xfrm>
            <a:off x="3733800" y="7877175"/>
            <a:ext cx="2819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115522"/>
                </a:solidFill>
                <a:latin typeface="Sora"/>
                <a:ea typeface="Sora"/>
                <a:cs typeface="Sora"/>
                <a:sym typeface="Sora"/>
              </a:rPr>
              <a:t>Person Surname</a:t>
            </a:r>
            <a:r>
              <a:rPr lang="en-GB" sz="2300">
                <a:solidFill>
                  <a:srgbClr val="115522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endParaRPr sz="2300">
              <a:solidFill>
                <a:srgbClr val="115522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6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115522"/>
                </a:solidFill>
                <a:latin typeface="Crimson Pro"/>
                <a:ea typeface="Crimson Pro"/>
                <a:cs typeface="Crimson Pro"/>
                <a:sym typeface="Crimson Pro"/>
              </a:rPr>
              <a:t>Person’s Job</a:t>
            </a:r>
            <a:endParaRPr b="1" sz="3100">
              <a:solidFill>
                <a:srgbClr val="115522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AADD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6700" y="380700"/>
            <a:ext cx="8013601" cy="801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 rotWithShape="1">
          <a:blip r:embed="rId4">
            <a:alphaModFix/>
          </a:blip>
          <a:srcRect b="0" l="39" r="29" t="0"/>
          <a:stretch/>
        </p:blipFill>
        <p:spPr>
          <a:xfrm>
            <a:off x="32391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/>
          <p:nvPr/>
        </p:nvSpPr>
        <p:spPr>
          <a:xfrm>
            <a:off x="3733800" y="7877200"/>
            <a:ext cx="2819400" cy="899700"/>
          </a:xfrm>
          <a:prstGeom prst="rect">
            <a:avLst/>
          </a:prstGeom>
          <a:solidFill>
            <a:srgbClr val="11552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3733800" y="7877175"/>
            <a:ext cx="2819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Person Surname</a:t>
            </a:r>
            <a:r>
              <a:rPr lang="en-GB" sz="23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endParaRPr sz="23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6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Person’s Job</a:t>
            </a:r>
            <a:endParaRPr b="1" sz="31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6700" y="380700"/>
            <a:ext cx="8013601" cy="8013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6"/>
          <p:cNvPicPr preferRelativeResize="0"/>
          <p:nvPr/>
        </p:nvPicPr>
        <p:blipFill rotWithShape="1">
          <a:blip r:embed="rId4">
            <a:alphaModFix/>
          </a:blip>
          <a:srcRect b="0" l="39" r="29" t="0"/>
          <a:stretch/>
        </p:blipFill>
        <p:spPr>
          <a:xfrm>
            <a:off x="32391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6"/>
          <p:cNvSpPr/>
          <p:nvPr/>
        </p:nvSpPr>
        <p:spPr>
          <a:xfrm>
            <a:off x="3733800" y="7877200"/>
            <a:ext cx="2819400" cy="899700"/>
          </a:xfrm>
          <a:prstGeom prst="rect">
            <a:avLst/>
          </a:prstGeom>
          <a:solidFill>
            <a:srgbClr val="1155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6"/>
          <p:cNvSpPr txBox="1"/>
          <p:nvPr/>
        </p:nvSpPr>
        <p:spPr>
          <a:xfrm>
            <a:off x="3733800" y="7877175"/>
            <a:ext cx="2819400" cy="8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3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Person Surname</a:t>
            </a:r>
            <a:r>
              <a:rPr lang="en-GB" sz="23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endParaRPr sz="23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6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1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Person’s Job</a:t>
            </a:r>
            <a:endParaRPr b="1" sz="31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552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/>
          <p:nvPr/>
        </p:nvSpPr>
        <p:spPr>
          <a:xfrm>
            <a:off x="1144800" y="763200"/>
            <a:ext cx="8013600" cy="8013600"/>
          </a:xfrm>
          <a:prstGeom prst="rect">
            <a:avLst/>
          </a:prstGeom>
          <a:solidFill>
            <a:srgbClr val="EEAADD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 txBox="1"/>
          <p:nvPr>
            <p:ph idx="1" type="subTitle"/>
          </p:nvPr>
        </p:nvSpPr>
        <p:spPr>
          <a:xfrm>
            <a:off x="1144800" y="763200"/>
            <a:ext cx="8013600" cy="62661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>
                <a:solidFill>
                  <a:srgbClr val="115522"/>
                </a:solidFill>
              </a:rPr>
              <a:t>A celebration of those who maintain different parts of our world, and how they do it, recognizing the often hidden work they do to keep our world going</a:t>
            </a:r>
            <a:endParaRPr sz="6200">
              <a:solidFill>
                <a:srgbClr val="115522"/>
              </a:solidFill>
            </a:endParaRPr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72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7"/>
          <p:cNvSpPr txBox="1"/>
          <p:nvPr/>
        </p:nvSpPr>
        <p:spPr>
          <a:xfrm>
            <a:off x="1130550" y="6857950"/>
            <a:ext cx="8013600" cy="19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>
                <a:solidFill>
                  <a:srgbClr val="115522"/>
                </a:solidFill>
                <a:latin typeface="Sora"/>
                <a:ea typeface="Sora"/>
                <a:cs typeface="Sora"/>
                <a:sym typeface="Sora"/>
              </a:rPr>
              <a:t>Person Surname</a:t>
            </a:r>
            <a:r>
              <a:rPr lang="en-GB" sz="4600">
                <a:solidFill>
                  <a:srgbClr val="115522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endParaRPr sz="4600">
              <a:solidFill>
                <a:srgbClr val="115522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>
                <a:solidFill>
                  <a:srgbClr val="115522"/>
                </a:solidFill>
                <a:latin typeface="Crimson Pro"/>
                <a:ea typeface="Crimson Pro"/>
                <a:cs typeface="Crimson Pro"/>
                <a:sym typeface="Crimson Pro"/>
              </a:rPr>
              <a:t>Person’s Job</a:t>
            </a:r>
            <a:endParaRPr b="1" sz="4600">
              <a:solidFill>
                <a:srgbClr val="115522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5522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/>
          <p:nvPr/>
        </p:nvSpPr>
        <p:spPr>
          <a:xfrm>
            <a:off x="1144800" y="763200"/>
            <a:ext cx="8013600" cy="8013600"/>
          </a:xfrm>
          <a:prstGeom prst="rect">
            <a:avLst/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1130550" y="6857950"/>
            <a:ext cx="8013600" cy="19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Person Surname</a:t>
            </a:r>
            <a:r>
              <a:rPr lang="en-GB" sz="46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endParaRPr sz="46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Person’s Job</a:t>
            </a:r>
            <a:endParaRPr b="1" sz="46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94" name="Google Shape;94;p18"/>
          <p:cNvSpPr txBox="1"/>
          <p:nvPr>
            <p:ph idx="1" type="subTitle"/>
          </p:nvPr>
        </p:nvSpPr>
        <p:spPr>
          <a:xfrm>
            <a:off x="1144800" y="763200"/>
            <a:ext cx="8013600" cy="62661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/>
              <a:t>A celebration of those who maintain different parts of our world, and how they do it, recognizing the often hidden work they do to keep our world going</a:t>
            </a:r>
            <a:endParaRPr sz="6200"/>
          </a:p>
        </p:txBody>
      </p:sp>
      <p:pic>
        <p:nvPicPr>
          <p:cNvPr id="95" name="Google Shape;9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472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/>
          <p:nvPr/>
        </p:nvSpPr>
        <p:spPr>
          <a:xfrm>
            <a:off x="1144800" y="763200"/>
            <a:ext cx="8013600" cy="8013600"/>
          </a:xfrm>
          <a:prstGeom prst="rect">
            <a:avLst/>
          </a:prstGeom>
          <a:solidFill>
            <a:srgbClr val="11552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1130550" y="6857950"/>
            <a:ext cx="8013600" cy="19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Person Surname</a:t>
            </a:r>
            <a:r>
              <a:rPr lang="en-GB" sz="46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endParaRPr sz="46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Person’s Job</a:t>
            </a:r>
            <a:endParaRPr b="1" sz="46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102" name="Google Shape;102;p19"/>
          <p:cNvSpPr txBox="1"/>
          <p:nvPr>
            <p:ph idx="1" type="subTitle"/>
          </p:nvPr>
        </p:nvSpPr>
        <p:spPr>
          <a:xfrm>
            <a:off x="1144800" y="763200"/>
            <a:ext cx="8013600" cy="62661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/>
              <a:t>A celebration of those who maintain different parts of our world, and how they do it, recognizing the often hidden work they do to keep our world going</a:t>
            </a:r>
            <a:endParaRPr sz="6200"/>
          </a:p>
        </p:txBody>
      </p:sp>
      <p:pic>
        <p:nvPicPr>
          <p:cNvPr id="103" name="Google Shape;103;p19"/>
          <p:cNvPicPr preferRelativeResize="0"/>
          <p:nvPr/>
        </p:nvPicPr>
        <p:blipFill rotWithShape="1">
          <a:blip r:embed="rId3">
            <a:alphaModFix/>
          </a:blip>
          <a:srcRect b="0" l="39" r="29" t="0"/>
          <a:stretch/>
        </p:blipFill>
        <p:spPr>
          <a:xfrm>
            <a:off x="32472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EAADD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0"/>
          <p:cNvSpPr/>
          <p:nvPr/>
        </p:nvSpPr>
        <p:spPr>
          <a:xfrm>
            <a:off x="1144800" y="763200"/>
            <a:ext cx="8013600" cy="8013600"/>
          </a:xfrm>
          <a:prstGeom prst="rect">
            <a:avLst/>
          </a:prstGeom>
          <a:solidFill>
            <a:srgbClr val="11552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20"/>
          <p:cNvSpPr txBox="1"/>
          <p:nvPr/>
        </p:nvSpPr>
        <p:spPr>
          <a:xfrm>
            <a:off x="1130550" y="6857950"/>
            <a:ext cx="8013600" cy="191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600">
                <a:solidFill>
                  <a:srgbClr val="FFFFFF"/>
                </a:solidFill>
                <a:latin typeface="Sora"/>
                <a:ea typeface="Sora"/>
                <a:cs typeface="Sora"/>
                <a:sym typeface="Sora"/>
              </a:rPr>
              <a:t>Person Surname</a:t>
            </a:r>
            <a:r>
              <a:rPr lang="en-GB" sz="46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 </a:t>
            </a:r>
            <a:endParaRPr sz="46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>
                <a:solidFill>
                  <a:srgbClr val="FFFFFF"/>
                </a:solidFill>
                <a:latin typeface="Crimson Pro"/>
                <a:ea typeface="Crimson Pro"/>
                <a:cs typeface="Crimson Pro"/>
                <a:sym typeface="Crimson Pro"/>
              </a:rPr>
              <a:t>Person’s Job</a:t>
            </a:r>
            <a:endParaRPr b="1" sz="4600">
              <a:solidFill>
                <a:srgbClr val="FFFFFF"/>
              </a:solidFill>
              <a:latin typeface="Crimson Pro"/>
              <a:ea typeface="Crimson Pro"/>
              <a:cs typeface="Crimson Pro"/>
              <a:sym typeface="Crimson Pro"/>
            </a:endParaRPr>
          </a:p>
        </p:txBody>
      </p:sp>
      <p:sp>
        <p:nvSpPr>
          <p:cNvPr id="110" name="Google Shape;110;p20"/>
          <p:cNvSpPr txBox="1"/>
          <p:nvPr>
            <p:ph idx="1" type="subTitle"/>
          </p:nvPr>
        </p:nvSpPr>
        <p:spPr>
          <a:xfrm>
            <a:off x="1144800" y="763200"/>
            <a:ext cx="8013600" cy="6266100"/>
          </a:xfrm>
          <a:prstGeom prst="rect">
            <a:avLst/>
          </a:prstGeom>
        </p:spPr>
        <p:txBody>
          <a:bodyPr anchorCtr="0" anchor="t" bIns="129525" lIns="129525" spcFirstLastPara="1" rIns="129525" wrap="square" tIns="1295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200"/>
              <a:t>A celebration of those who maintain different parts of our world, and how they do it, recognizing the often hidden work they do to keep our world going</a:t>
            </a:r>
            <a:endParaRPr sz="6200"/>
          </a:p>
        </p:txBody>
      </p:sp>
      <p:pic>
        <p:nvPicPr>
          <p:cNvPr id="111" name="Google Shape;111;p20"/>
          <p:cNvPicPr preferRelativeResize="0"/>
          <p:nvPr/>
        </p:nvPicPr>
        <p:blipFill rotWithShape="1">
          <a:blip r:embed="rId3">
            <a:alphaModFix/>
          </a:blip>
          <a:srcRect b="0" l="39" r="29" t="0"/>
          <a:stretch/>
        </p:blipFill>
        <p:spPr>
          <a:xfrm>
            <a:off x="32472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1136700" y="763200"/>
            <a:ext cx="8013600" cy="80136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21"/>
          <p:cNvSpPr txBox="1"/>
          <p:nvPr/>
        </p:nvSpPr>
        <p:spPr>
          <a:xfrm>
            <a:off x="0" y="769500"/>
            <a:ext cx="102870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200">
                <a:solidFill>
                  <a:srgbClr val="115522"/>
                </a:solidFill>
                <a:latin typeface="Sora"/>
                <a:ea typeface="Sora"/>
                <a:cs typeface="Sora"/>
                <a:sym typeface="Sora"/>
              </a:rPr>
              <a:t>28th</a:t>
            </a:r>
            <a:endParaRPr sz="9200">
              <a:solidFill>
                <a:srgbClr val="11552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200">
                <a:solidFill>
                  <a:srgbClr val="115522"/>
                </a:solidFill>
                <a:latin typeface="Sora"/>
                <a:ea typeface="Sora"/>
                <a:cs typeface="Sora"/>
                <a:sym typeface="Sora"/>
              </a:rPr>
              <a:t>September</a:t>
            </a:r>
            <a:endParaRPr sz="9200">
              <a:solidFill>
                <a:srgbClr val="115522"/>
              </a:solidFill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9200">
                <a:solidFill>
                  <a:srgbClr val="115522"/>
                </a:solidFill>
                <a:latin typeface="Sora"/>
                <a:ea typeface="Sora"/>
                <a:cs typeface="Sora"/>
                <a:sym typeface="Sora"/>
              </a:rPr>
              <a:t>20:45</a:t>
            </a:r>
            <a:endParaRPr sz="9200">
              <a:solidFill>
                <a:srgbClr val="115522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8" name="Google Shape;118;p21"/>
          <p:cNvSpPr txBox="1"/>
          <p:nvPr/>
        </p:nvSpPr>
        <p:spPr>
          <a:xfrm>
            <a:off x="0" y="4541400"/>
            <a:ext cx="10287000" cy="405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6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2400">
                <a:solidFill>
                  <a:srgbClr val="115522"/>
                </a:solidFill>
                <a:latin typeface="Crimson Pro"/>
                <a:ea typeface="Crimson Pro"/>
                <a:cs typeface="Crimson Pro"/>
                <a:sym typeface="Crimson Pro"/>
              </a:rPr>
              <a:t>Speaker’s Name</a:t>
            </a:r>
            <a:endParaRPr b="1" sz="12400">
              <a:solidFill>
                <a:srgbClr val="115522"/>
              </a:solidFill>
              <a:latin typeface="Crimson Pro"/>
              <a:ea typeface="Crimson Pro"/>
              <a:cs typeface="Crimson Pro"/>
              <a:sym typeface="Crimson Pro"/>
            </a:endParaRPr>
          </a:p>
          <a:p>
            <a:pPr indent="0" lvl="0" marL="0" rtl="0" algn="ctr">
              <a:lnSpc>
                <a:spcPct val="6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400">
                <a:solidFill>
                  <a:srgbClr val="115522"/>
                </a:solidFill>
                <a:latin typeface="Crimson Pro ExtraLight"/>
                <a:ea typeface="Crimson Pro ExtraLight"/>
                <a:cs typeface="Crimson Pro ExtraLight"/>
                <a:sym typeface="Crimson Pro ExtraLight"/>
              </a:rPr>
              <a:t>Speaker’s Job</a:t>
            </a:r>
            <a:endParaRPr sz="12400">
              <a:solidFill>
                <a:srgbClr val="115522"/>
              </a:solidFill>
              <a:latin typeface="Crimson Pro ExtraLight"/>
              <a:ea typeface="Crimson Pro ExtraLight"/>
              <a:cs typeface="Crimson Pro ExtraLight"/>
              <a:sym typeface="Crimson Pro ExtraLight"/>
            </a:endParaRPr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4">
            <a:alphaModFix/>
          </a:blip>
          <a:srcRect b="0" l="39" r="29" t="0"/>
          <a:stretch/>
        </p:blipFill>
        <p:spPr>
          <a:xfrm>
            <a:off x="3247200" y="9158400"/>
            <a:ext cx="3808800" cy="7623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